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15"/>
  </p:notesMasterIdLst>
  <p:sldIdLst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ulia Irene Ghilardi" initials="GIG" lastIdx="1" clrIdx="0">
    <p:extLst>
      <p:ext uri="{19B8F6BF-5375-455C-9EA6-DF929625EA0E}">
        <p15:presenceInfo xmlns:p15="http://schemas.microsoft.com/office/powerpoint/2012/main" userId="Giulia Irene Ghilard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5" d="100"/>
          <a:sy n="55" d="100"/>
        </p:scale>
        <p:origin x="58" y="5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C59FF-BB70-4AA1-80DE-2A92D72BFBF8}" type="datetimeFigureOut">
              <a:rPr lang="it-IT" smtClean="0"/>
              <a:t>30/03/2023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661C7-8629-4928-B668-6C0DB9295C0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6784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EC1757-F069-1543-A1B4-4E009AD0143E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1202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05C29D-0469-F7F8-53DD-75B7A8FB8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591" y="365126"/>
            <a:ext cx="11777870" cy="602284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43800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BFFB9E-FD4D-B997-8538-75A2070A2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21" y="365125"/>
            <a:ext cx="11555895" cy="1325563"/>
          </a:xfrm>
          <a:prstGeom prst="rect">
            <a:avLst/>
          </a:prstGeom>
        </p:spPr>
        <p:txBody>
          <a:bodyPr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23BD1C8-D0AC-8440-7473-5C1ADBB48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520" y="1027906"/>
            <a:ext cx="11555895" cy="43513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solidFill>
                  <a:srgbClr val="5E777A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1800" b="0" i="0">
                <a:solidFill>
                  <a:srgbClr val="5E777A"/>
                </a:solidFill>
                <a:latin typeface="Arial" panose="020B0604020202020204" pitchFamily="34" charset="0"/>
              </a:defRPr>
            </a:lvl2pPr>
            <a:lvl3pPr marL="914400" indent="0">
              <a:buNone/>
              <a:defRPr sz="1800" b="0" i="0">
                <a:solidFill>
                  <a:srgbClr val="404040"/>
                </a:solidFill>
                <a:latin typeface="Arial Narrow" panose="020B0604020202020204" pitchFamily="34" charset="0"/>
              </a:defRPr>
            </a:lvl3pPr>
            <a:lvl4pPr marL="1371600" indent="0">
              <a:buNone/>
              <a:defRPr sz="1400" b="0" i="0">
                <a:solidFill>
                  <a:srgbClr val="404040"/>
                </a:solidFill>
                <a:latin typeface="Arial Narrow" panose="020B0604020202020204" pitchFamily="34" charset="0"/>
              </a:defRPr>
            </a:lvl4pPr>
            <a:lvl5pPr marL="1828800" indent="0">
              <a:buNone/>
              <a:defRPr sz="1000" b="0" i="0">
                <a:solidFill>
                  <a:srgbClr val="404040"/>
                </a:solidFill>
                <a:latin typeface="Arial Narrow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326599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ACEB2F-3A73-D17B-17C5-94BDEEEFC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681" y="459279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A197F03-675F-071B-B9CF-A5ECD3715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3680" y="2623248"/>
            <a:ext cx="3932237" cy="2984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rgbClr val="5E777A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DED2DBD1-FD3A-2ABE-DEB9-78C137BAE33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83188" y="468803"/>
            <a:ext cx="6172200" cy="4714737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5E777A"/>
                </a:solidFill>
                <a:latin typeface="Arial" panose="020B0604020202020204" pitchFamily="34" charset="0"/>
              </a:defRPr>
            </a:lvl1pPr>
            <a:lvl2pPr>
              <a:defRPr sz="1800" b="0" i="0">
                <a:solidFill>
                  <a:srgbClr val="5E777A"/>
                </a:solidFill>
                <a:latin typeface="Arial" panose="020B0604020202020204" pitchFamily="34" charset="0"/>
              </a:defRPr>
            </a:lvl2pPr>
            <a:lvl3pPr>
              <a:defRPr sz="1800" b="0" i="0">
                <a:solidFill>
                  <a:srgbClr val="404040"/>
                </a:solidFill>
                <a:latin typeface="Arial Narrow" panose="020B0604020202020204" pitchFamily="34" charset="0"/>
              </a:defRPr>
            </a:lvl3pPr>
            <a:lvl4pPr>
              <a:defRPr sz="1400" b="0" i="0">
                <a:solidFill>
                  <a:srgbClr val="404040"/>
                </a:solidFill>
                <a:latin typeface="Arial Narrow" panose="020B0604020202020204" pitchFamily="34" charset="0"/>
              </a:defRPr>
            </a:lvl4pPr>
            <a:lvl5pPr>
              <a:defRPr sz="1000" b="0" i="0">
                <a:solidFill>
                  <a:srgbClr val="404040"/>
                </a:solidFill>
                <a:latin typeface="Arial Narrow" panose="020B060402020202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889648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2">
            <a:extLst>
              <a:ext uri="{FF2B5EF4-FFF2-40B4-BE49-F238E27FC236}">
                <a16:creationId xmlns:a16="http://schemas.microsoft.com/office/drawing/2014/main" id="{3F516F64-75E9-8FC3-1A47-F97C5DA974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9279"/>
            <a:ext cx="6172200" cy="51483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1ECF769-096B-907B-2DB9-A5D33A0DF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681" y="459279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600" b="0" i="0">
                <a:solidFill>
                  <a:srgbClr val="FF6666"/>
                </a:solidFill>
                <a:latin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7" name="Segnaposto testo 3">
            <a:extLst>
              <a:ext uri="{FF2B5EF4-FFF2-40B4-BE49-F238E27FC236}">
                <a16:creationId xmlns:a16="http://schemas.microsoft.com/office/drawing/2014/main" id="{7B281437-1CAC-C98D-6BB8-E155CAD44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43680" y="2623248"/>
            <a:ext cx="3932237" cy="2984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solidFill>
                  <a:srgbClr val="5E777A"/>
                </a:solidFill>
                <a:latin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1234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7948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7B7A7A24-BACF-7779-3310-8384FAE1E620}"/>
              </a:ext>
            </a:extLst>
          </p:cNvPr>
          <p:cNvSpPr txBox="1"/>
          <p:nvPr userDrawn="1"/>
        </p:nvSpPr>
        <p:spPr>
          <a:xfrm>
            <a:off x="11516837" y="6262992"/>
            <a:ext cx="569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AF33AE-882A-6247-9FFC-06EB04FAA1E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5E777A"/>
                </a:solidFill>
                <a:effectLst/>
                <a:uLnTx/>
                <a:uFillTx/>
                <a:latin typeface="Arial Narrow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rgbClr val="5E777A"/>
              </a:solidFill>
              <a:effectLst/>
              <a:uLnTx/>
              <a:uFillTx/>
              <a:latin typeface="Arial Narrow" panose="020B0604020202020204" pitchFamily="34" charset="0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ECA6E8F-EF0A-A395-7DF8-4DF5F8DCBE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 l="1389" t="-11353" r="3260" b="-6213"/>
          <a:stretch/>
        </p:blipFill>
        <p:spPr>
          <a:xfrm>
            <a:off x="225286" y="6049537"/>
            <a:ext cx="1550505" cy="70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04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6690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emf"/><Relationship Id="rId5" Type="http://schemas.openxmlformats.org/officeDocument/2006/relationships/image" Target="../media/image9.sv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A14CB27-5C77-6B1C-5889-EEC460D192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59738" y="3345122"/>
            <a:ext cx="3355182" cy="1235381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D1523BC-C72D-54D6-EAB8-509F933DA9FB}"/>
              </a:ext>
            </a:extLst>
          </p:cNvPr>
          <p:cNvSpPr txBox="1"/>
          <p:nvPr/>
        </p:nvSpPr>
        <p:spPr>
          <a:xfrm>
            <a:off x="7483614" y="2516264"/>
            <a:ext cx="42804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E777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EHR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E777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FLOW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rgbClr val="5E777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2145" y="6151559"/>
            <a:ext cx="1731921" cy="706441"/>
          </a:xfrm>
          <a:prstGeom prst="rect">
            <a:avLst/>
          </a:prstGeom>
        </p:spPr>
      </p:pic>
      <p:pic>
        <p:nvPicPr>
          <p:cNvPr id="10" name="Immagine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720" y="6263536"/>
            <a:ext cx="1223425" cy="489128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60" y="1932510"/>
            <a:ext cx="1218924" cy="1013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Observation</a:t>
            </a:r>
            <a:r>
              <a:rPr lang="it-IT" dirty="0" smtClean="0"/>
              <a:t> </a:t>
            </a:r>
            <a:r>
              <a:rPr lang="it-IT" dirty="0" err="1" smtClean="0"/>
              <a:t>unit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111" y="866762"/>
            <a:ext cx="8125595" cy="582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6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Final</a:t>
            </a:r>
            <a:r>
              <a:rPr lang="it-IT" dirty="0" smtClean="0"/>
              <a:t> </a:t>
            </a:r>
            <a:r>
              <a:rPr lang="it-IT" dirty="0" err="1" smtClean="0"/>
              <a:t>decision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379" y="842283"/>
            <a:ext cx="8266177" cy="525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Boarding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" y="1027906"/>
            <a:ext cx="10567770" cy="507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91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General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543" y="941832"/>
            <a:ext cx="9549729" cy="537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1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Triage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632" y="794598"/>
            <a:ext cx="10058400" cy="529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11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See</a:t>
            </a:r>
            <a:r>
              <a:rPr lang="it-IT" dirty="0" smtClean="0"/>
              <a:t> &amp; </a:t>
            </a:r>
            <a:r>
              <a:rPr lang="it-IT" dirty="0" err="1" smtClean="0"/>
              <a:t>treat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35" y="1027906"/>
            <a:ext cx="8934577" cy="527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9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Fast </a:t>
            </a:r>
            <a:r>
              <a:rPr lang="it-IT" dirty="0" err="1" smtClean="0"/>
              <a:t>track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51" y="878756"/>
            <a:ext cx="11518801" cy="514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55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New </a:t>
            </a:r>
            <a:r>
              <a:rPr lang="it-IT" dirty="0" err="1" smtClean="0"/>
              <a:t>evaluation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" y="1332572"/>
            <a:ext cx="10058400" cy="433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61" y="809590"/>
            <a:ext cx="10640291" cy="533004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Waiting</a:t>
            </a:r>
            <a:r>
              <a:rPr lang="it-IT" dirty="0" smtClean="0"/>
              <a:t> </a:t>
            </a:r>
            <a:r>
              <a:rPr lang="it-IT" dirty="0" err="1" smtClean="0"/>
              <a:t>lists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478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Nurse treatment </a:t>
            </a:r>
            <a:r>
              <a:rPr lang="it-IT" smtClean="0"/>
              <a:t>protocols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03" y="1097650"/>
            <a:ext cx="8284393" cy="542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47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53A6F-CE48-74DA-A250-D9E41EB8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Visit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46" y="886007"/>
            <a:ext cx="11510582" cy="526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23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dirty="0">
            <a:latin typeface="Montserrat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24</Words>
  <Application>Microsoft Office PowerPoint</Application>
  <PresentationFormat>Widescreen</PresentationFormat>
  <Paragraphs>14</Paragraphs>
  <Slides>12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12</vt:i4>
      </vt:variant>
    </vt:vector>
  </HeadingPairs>
  <TitlesOfParts>
    <vt:vector size="17" baseType="lpstr">
      <vt:lpstr>Arial</vt:lpstr>
      <vt:lpstr>Arial Narrow</vt:lpstr>
      <vt:lpstr>Calibri</vt:lpstr>
      <vt:lpstr>1_Tema di Office</vt:lpstr>
      <vt:lpstr>Personalizza struttura</vt:lpstr>
      <vt:lpstr>Presentazione standard di PowerPoint</vt:lpstr>
      <vt:lpstr>General</vt:lpstr>
      <vt:lpstr>Triage</vt:lpstr>
      <vt:lpstr>See &amp; treat</vt:lpstr>
      <vt:lpstr>Fast track</vt:lpstr>
      <vt:lpstr>New evaluation</vt:lpstr>
      <vt:lpstr>Waiting lists</vt:lpstr>
      <vt:lpstr>Nurse treatment protocols</vt:lpstr>
      <vt:lpstr>Visit</vt:lpstr>
      <vt:lpstr>Observation unit</vt:lpstr>
      <vt:lpstr>Final decision</vt:lpstr>
      <vt:lpstr>Boarding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Daniela Zatelli</dc:creator>
  <cp:lastModifiedBy>Daniela Zatelli</cp:lastModifiedBy>
  <cp:revision>2</cp:revision>
  <cp:lastPrinted>2023-03-30T12:20:42Z</cp:lastPrinted>
  <dcterms:created xsi:type="dcterms:W3CDTF">2023-03-30T08:54:59Z</dcterms:created>
  <dcterms:modified xsi:type="dcterms:W3CDTF">2023-03-30T12:51:54Z</dcterms:modified>
</cp:coreProperties>
</file>